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embeddedFontLst>
    <p:embeddedFont>
      <p:font typeface="Calibri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Huffman Encoding Visualization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Auto-Generated Slides To Visualize Huffman Encoding by Chris Fremgen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863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08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079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70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e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723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71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n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022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67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3238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429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rgbClr val="0F2700"/>
                </a:solidFill>
              </a:rPr>
              <a:t>SP
1</a:t>
            </a:r>
            <a:endParaRPr lang="en-US" sz="9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5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2882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730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s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181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26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397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5588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54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041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889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340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85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7556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7747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13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7200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7048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350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14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8509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9652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e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6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5715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191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n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3368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32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5527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6670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rgbClr val="0F2700"/>
                </a:solidFill>
              </a:rPr>
              <a:t>SP
1</a:t>
            </a:r>
            <a:endParaRPr lang="en-US" sz="9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479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2733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1209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s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038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450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42545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3688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497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39751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38227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7404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468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59563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0706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515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56769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5245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4422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8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76581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7724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t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533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73787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72263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f
2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8636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8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079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270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6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723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571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0226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67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238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429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95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882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730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181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26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5397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588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t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54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5041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89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f
2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340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85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7556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7747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0518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79121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79756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50" smtClean="0">
                <a:solidFill>
                  <a:srgbClr val="0F2700"/>
                </a:solidFill>
              </a:rPr>
              <a:t>SP
1</a:t>
            </a:r>
            <a:endParaRPr lang="en-US" sz="650">
              <a:solidFill>
                <a:srgbClr val="0F27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581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77343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76200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s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13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7200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7048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2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406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72009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2644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e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469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70231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6921500" y="4508500"/>
            <a:ext cx="203200" cy="20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mtClean="0">
                <a:solidFill>
                  <a:srgbClr val="0F2700"/>
                </a:solidFill>
              </a:rPr>
              <a:t>n
1</a:t>
            </a:r>
            <a:endParaRPr lang="en-US" sz="11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19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460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765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t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77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812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f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140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3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4381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686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9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48641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4978400" y="44831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50" smtClean="0">
                <a:solidFill>
                  <a:srgbClr val="0F2700"/>
                </a:solidFill>
              </a:rPr>
              <a:t>SP
1</a:t>
            </a:r>
            <a:endParaRPr lang="en-US" sz="750">
              <a:solidFill>
                <a:srgbClr val="0F27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84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46228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5085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s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75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3898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733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64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38989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0259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e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19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36576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5433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n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061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94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7302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7607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950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77851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7899400" y="44831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m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505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75438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4295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a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96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6819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6654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985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68199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69469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u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540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65786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4643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h
1</a:t>
            </a:r>
            <a:endParaRPr lang="en-US" sz="12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4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1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225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692400" y="29972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2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87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9591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124200" y="44069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m
1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16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25908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4003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a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9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4859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231900" y="30099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2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14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859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6637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u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43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11176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939800" y="4432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h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8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86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66675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7137400" y="29972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32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74041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7569200" y="44069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121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>
            <a:off x="77724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7797800" y="58039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50" smtClean="0">
                <a:solidFill>
                  <a:srgbClr val="0F2700"/>
                </a:solidFill>
              </a:rPr>
              <a:t>SP
1</a:t>
            </a:r>
            <a:endParaRPr lang="en-US" sz="850">
              <a:solidFill>
                <a:srgbClr val="0F27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184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75946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454900" y="5816600"/>
            <a:ext cx="279400" cy="27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61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70358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8453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2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1755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70358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7073900" y="5816600"/>
            <a:ext cx="279400" cy="27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e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818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68580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731000" y="58293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n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13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59309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5676900" y="30099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4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59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59309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1087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t
2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88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55626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5384800" y="4432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f
2</a:t>
            </a:r>
            <a:endParaRPr lang="en-US" sz="20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12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8600" y="2311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08500" y="1917700"/>
            <a:ext cx="14986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651500" y="25654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8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62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071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89700" y="3657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50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7564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934200" y="4737100"/>
            <a:ext cx="393700" cy="393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644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71247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162800" y="5791200"/>
            <a:ext cx="292100" cy="292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srgbClr val="0F2700"/>
                </a:solidFill>
              </a:rPr>
              <a:t>SP
1</a:t>
            </a:r>
            <a:endParaRPr lang="en-US" sz="8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707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69469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819900" y="58039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135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3881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62103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278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63881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6438900" y="58039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e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341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2103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083300" y="5803900"/>
            <a:ext cx="254000" cy="25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rgbClr val="0F2700"/>
                </a:solidFill>
              </a:rPr>
              <a:t>n
1</a:t>
            </a:r>
            <a:endParaRPr lang="en-US" sz="1400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737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52578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016500" y="36830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864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52578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54483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t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149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48895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47244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f
2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594100" y="2311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3009900" y="1917700"/>
            <a:ext cx="14986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2679700" y="25908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4</a:t>
            </a:r>
            <a:endParaRPr lang="en-US" sz="3700">
              <a:solidFill>
                <a:srgbClr val="0F27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290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30099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3517900" y="36830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878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37592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39497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m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163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33909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32258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a
1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4765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22606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2032000" y="36957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4892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3" name="Straight Connector 52"/>
          <p:cNvCxnSpPr/>
          <p:nvPr/>
        </p:nvCxnSpPr>
        <p:spPr>
          <a:xfrm>
            <a:off x="22606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24638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u
1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9177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flipH="1">
            <a:off x="18923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1739900" y="4775200"/>
            <a:ext cx="317500" cy="317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Huffman Codebook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830997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z="2400" smtClean="0"/>
              <a:t>SPACE = 0000  e = 0010  u = 110  n = 0011  t = 010  m = 100  
f = 011  h = 111  a = 101  s = 0001  </a:t>
            </a:r>
            <a:endParaRPr 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test huffman</a:t>
            </a:r>
            <a:endParaRPr lang="en-US" sz="1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Encoded Output Bits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0100010000101000001111100110111001010011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Output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120032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mtClean="0"/>
              <a:t>SPACE = 0000  e = 0010  u = 110  n = 0011  t = 010  m = 100  
f = 011  h = 111  a = 101  s = 0001  
0100010000101000001111100110111001010011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End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Huffman Encoding Automated Visualization by Chris Fremgen</a:t>
            </a:r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test huffman</a:t>
            </a:r>
            <a:endParaRPr 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1: Get Frequencies of Letters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z="2000" smtClean="0"/>
              <a:t>n = 1	e = 1	s = 1	SPACE = 1	h = 1	u = 1
a = 1	m = 1	f = 2	t = 2	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2: Initialize Nodes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n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34671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e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56642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1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12700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Space
1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34671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h
1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56642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u
1</a:t>
            </a:r>
            <a:endParaRPr lang="en-US" sz="1500"/>
          </a:p>
        </p:txBody>
      </p:sp>
      <p:sp>
        <p:nvSpPr>
          <p:cNvPr id="9" name="Oval 8"/>
          <p:cNvSpPr/>
          <p:nvPr/>
        </p:nvSpPr>
        <p:spPr>
          <a:xfrm>
            <a:off x="12700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10" name="Oval 9"/>
          <p:cNvSpPr/>
          <p:nvPr/>
        </p:nvSpPr>
        <p:spPr>
          <a:xfrm>
            <a:off x="34671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m
1</a:t>
            </a:r>
            <a:endParaRPr lang="en-US" sz="1500"/>
          </a:p>
        </p:txBody>
      </p:sp>
      <p:sp>
        <p:nvSpPr>
          <p:cNvPr id="11" name="Oval 10"/>
          <p:cNvSpPr/>
          <p:nvPr/>
        </p:nvSpPr>
        <p:spPr>
          <a:xfrm>
            <a:off x="56642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2</a:t>
            </a:r>
            <a:endParaRPr lang="en-US" sz="1500"/>
          </a:p>
        </p:txBody>
      </p:sp>
      <p:sp>
        <p:nvSpPr>
          <p:cNvPr id="12" name="Oval 11"/>
          <p:cNvSpPr/>
          <p:nvPr/>
        </p:nvSpPr>
        <p:spPr>
          <a:xfrm>
            <a:off x="1270000" y="5461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t
2</a:t>
            </a:r>
            <a:endParaRPr lang="en-US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3: Merge Lowest Frequencies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016000" cy="1016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n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3467100" y="1270000"/>
            <a:ext cx="1016000" cy="1016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e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56642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1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12700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Space
1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34671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h
1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56642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u
1</a:t>
            </a:r>
            <a:endParaRPr lang="en-US" sz="1500"/>
          </a:p>
        </p:txBody>
      </p:sp>
      <p:sp>
        <p:nvSpPr>
          <p:cNvPr id="9" name="Oval 8"/>
          <p:cNvSpPr/>
          <p:nvPr/>
        </p:nvSpPr>
        <p:spPr>
          <a:xfrm>
            <a:off x="12700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10" name="Oval 9"/>
          <p:cNvSpPr/>
          <p:nvPr/>
        </p:nvSpPr>
        <p:spPr>
          <a:xfrm>
            <a:off x="34671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m
1</a:t>
            </a:r>
            <a:endParaRPr lang="en-US" sz="1500"/>
          </a:p>
        </p:txBody>
      </p:sp>
      <p:sp>
        <p:nvSpPr>
          <p:cNvPr id="11" name="Oval 10"/>
          <p:cNvSpPr/>
          <p:nvPr/>
        </p:nvSpPr>
        <p:spPr>
          <a:xfrm>
            <a:off x="56642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2</a:t>
            </a:r>
            <a:endParaRPr lang="en-US" sz="1500"/>
          </a:p>
        </p:txBody>
      </p:sp>
      <p:sp>
        <p:nvSpPr>
          <p:cNvPr id="12" name="Oval 11"/>
          <p:cNvSpPr/>
          <p:nvPr/>
        </p:nvSpPr>
        <p:spPr>
          <a:xfrm>
            <a:off x="1270000" y="5461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t
2</a:t>
            </a:r>
            <a:endParaRPr lang="en-US"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1358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SP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2501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h
1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3644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u
1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8" name="Oval 7"/>
          <p:cNvSpPr/>
          <p:nvPr/>
        </p:nvSpPr>
        <p:spPr>
          <a:xfrm>
            <a:off x="5930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9" name="Oval 8"/>
          <p:cNvSpPr/>
          <p:nvPr/>
        </p:nvSpPr>
        <p:spPr>
          <a:xfrm>
            <a:off x="707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10" name="Oval 9"/>
          <p:cNvSpPr/>
          <p:nvPr/>
        </p:nvSpPr>
        <p:spPr>
          <a:xfrm>
            <a:off x="8216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11" name="Oval 10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2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08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45085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5651500" y="33655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e
1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9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30099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679700" y="33909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n
1</a:t>
            </a:r>
            <a:endParaRPr lang="en-US" sz="3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h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1739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u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326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6311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8" name="Oval 7"/>
          <p:cNvSpPr/>
          <p:nvPr/>
        </p:nvSpPr>
        <p:spPr>
          <a:xfrm>
            <a:off x="7835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9" name="Oval 8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2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41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2222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692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e
1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9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485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231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n
1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2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86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6667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7137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SP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3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5930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5676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s
1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2501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707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1219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460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765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e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5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977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812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n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140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3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4381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686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smtClean="0">
                <a:solidFill>
                  <a:srgbClr val="0F2700"/>
                </a:solidFill>
              </a:rPr>
              <a:t>SP
1</a:t>
            </a:r>
            <a:endParaRPr lang="en-US" sz="10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75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3898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33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s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7061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94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7302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7607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u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96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819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654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h
1</a:t>
            </a:r>
            <a:endParaRPr lang="en-US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On-screen Show (4:3)</PresentationFormat>
  <Paragraphs>272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Huffman Encoding Visualization</vt:lpstr>
      <vt:lpstr>Slide 2</vt:lpstr>
      <vt:lpstr>Original File</vt:lpstr>
      <vt:lpstr>Step 1: Get Frequencies of Letters</vt:lpstr>
      <vt:lpstr>Step 2: Initialize Nodes</vt:lpstr>
      <vt:lpstr>Step 3: Merge Lowest Frequencies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Huffman Codebook</vt:lpstr>
      <vt:lpstr>Original File</vt:lpstr>
      <vt:lpstr>Encoded Output Bits</vt:lpstr>
      <vt:lpstr>Final Output File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fremcj07</cp:lastModifiedBy>
  <cp:revision>5</cp:revision>
  <dcterms:created xsi:type="dcterms:W3CDTF">2006-08-16T00:00:00Z</dcterms:created>
  <dcterms:modified xsi:type="dcterms:W3CDTF">2009-11-03T00:47:39Z</dcterms:modified>
</cp:coreProperties>
</file>